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  <a:srgbClr val="9900CC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C70716-6CC7-4B92-903A-5737656C1283}" type="datetimeFigureOut">
              <a:rPr lang="es-ES" smtClean="0"/>
              <a:pPr/>
              <a:t>25/10/2012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E94E0E-CE92-46E4-B291-7E2F847CB7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43808" y="14759"/>
            <a:ext cx="7772400" cy="1470025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7030A0"/>
                </a:solidFill>
                <a:latin typeface="Calibri" pitchFamily="34" charset="0"/>
              </a:rPr>
              <a:t>FAMILIA </a:t>
            </a:r>
            <a:r>
              <a:rPr lang="es-ES" sz="5400" b="1" dirty="0" smtClean="0">
                <a:solidFill>
                  <a:srgbClr val="CC3399"/>
                </a:solidFill>
                <a:latin typeface="Calibri" pitchFamily="34" charset="0"/>
              </a:rPr>
              <a:t>MEA.</a:t>
            </a:r>
            <a:endParaRPr lang="es-ES" sz="5400" b="1" dirty="0">
              <a:solidFill>
                <a:srgbClr val="CC3399"/>
              </a:solidFill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1244352"/>
            <a:ext cx="6400800" cy="1752600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tx1"/>
                </a:solidFill>
                <a:latin typeface="Calibri" pitchFamily="34" charset="0"/>
              </a:rPr>
              <a:t>Ana Mª Falcón Durán.</a:t>
            </a:r>
            <a:endParaRPr lang="es-ES" sz="4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5 Imagen" descr="427440_2766988214428_11695319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990640"/>
            <a:ext cx="5616624" cy="381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4788024" y="5899584"/>
            <a:ext cx="3304456" cy="19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INS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Premià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de Mar.</a:t>
            </a:r>
            <a:r>
              <a:rPr lang="es-ES" sz="2400" dirty="0">
                <a:latin typeface="Calibri" pitchFamily="34" charset="0"/>
              </a:rPr>
              <a:t/>
            </a:r>
            <a:br>
              <a:rPr lang="es-ES" sz="2400" dirty="0">
                <a:latin typeface="Calibri" pitchFamily="34" charset="0"/>
              </a:rPr>
            </a:br>
            <a:r>
              <a:rPr lang="es-ES" sz="2400" dirty="0">
                <a:latin typeface="Calibri" pitchFamily="34" charset="0"/>
              </a:rPr>
              <a:t>4t </a:t>
            </a:r>
            <a:r>
              <a:rPr lang="es-ES" sz="2400" dirty="0" smtClean="0">
                <a:latin typeface="Calibri" pitchFamily="34" charset="0"/>
              </a:rPr>
              <a:t>B: </a:t>
            </a:r>
            <a:r>
              <a:rPr lang="es-ES" sz="2400" dirty="0" err="1" smtClean="0">
                <a:latin typeface="Calibri" pitchFamily="34" charset="0"/>
              </a:rPr>
              <a:t>Llatí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Optativa 3.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3752"/>
            <a:ext cx="7467600" cy="1143000"/>
          </a:xfrm>
        </p:spPr>
        <p:txBody>
          <a:bodyPr>
            <a:normAutofit/>
          </a:bodyPr>
          <a:lstStyle/>
          <a:p>
            <a:r>
              <a:rPr lang="es-ES" sz="5400" b="1" dirty="0" err="1" smtClean="0">
                <a:latin typeface="Calibri" pitchFamily="34" charset="0"/>
              </a:rPr>
              <a:t>Meum</a:t>
            </a:r>
            <a:r>
              <a:rPr lang="es-ES" sz="5400" b="1" dirty="0" smtClean="0">
                <a:latin typeface="Calibri" pitchFamily="34" charset="0"/>
              </a:rPr>
              <a:t> avis (Mater).</a:t>
            </a:r>
            <a:endParaRPr lang="es-ES" sz="5400" b="1" dirty="0">
              <a:latin typeface="Calibri" pitchFamily="34" charset="0"/>
            </a:endParaRPr>
          </a:p>
        </p:txBody>
      </p:sp>
      <p:pic>
        <p:nvPicPr>
          <p:cNvPr id="4" name="3 Imagen" descr="264058_1809822725889_635336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225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400556_2418963474027_7702771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425" y="3861048"/>
            <a:ext cx="4139277" cy="275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400884_2419526248096_80465906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692696"/>
            <a:ext cx="3706552" cy="246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405388_2419512967764_5292275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400269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405844_2577689002066_142418669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92696"/>
            <a:ext cx="401435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409127_2577688442052_67917996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645024"/>
            <a:ext cx="370655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err="1" smtClean="0">
                <a:latin typeface="Calibri" pitchFamily="34" charset="0"/>
              </a:rPr>
              <a:t>Meum</a:t>
            </a:r>
            <a:r>
              <a:rPr lang="es-ES" sz="5400" b="1" dirty="0" smtClean="0">
                <a:latin typeface="Calibri" pitchFamily="34" charset="0"/>
              </a:rPr>
              <a:t> </a:t>
            </a:r>
            <a:r>
              <a:rPr lang="es-ES" sz="5400" b="1" dirty="0" err="1" smtClean="0">
                <a:latin typeface="Calibri" pitchFamily="34" charset="0"/>
              </a:rPr>
              <a:t>patruis</a:t>
            </a:r>
            <a:r>
              <a:rPr lang="es-ES" sz="5400" b="1" dirty="0" smtClean="0">
                <a:latin typeface="Calibri" pitchFamily="34" charset="0"/>
              </a:rPr>
              <a:t> (</a:t>
            </a:r>
            <a:r>
              <a:rPr lang="es-ES" sz="5400" b="1" dirty="0" err="1" smtClean="0">
                <a:latin typeface="Calibri" pitchFamily="34" charset="0"/>
              </a:rPr>
              <a:t>Pater</a:t>
            </a:r>
            <a:r>
              <a:rPr lang="es-ES" sz="5400" b="1" dirty="0" smtClean="0">
                <a:latin typeface="Calibri" pitchFamily="34" charset="0"/>
              </a:rPr>
              <a:t>).</a:t>
            </a:r>
            <a:endParaRPr lang="es-ES" sz="5400" b="1" dirty="0">
              <a:latin typeface="Calibri" pitchFamily="34" charset="0"/>
            </a:endParaRPr>
          </a:p>
        </p:txBody>
      </p:sp>
      <p:pic>
        <p:nvPicPr>
          <p:cNvPr id="5" name="4 Imagen" descr="551795_360605044019099_4022818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381" y="2996952"/>
            <a:ext cx="4668011" cy="350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Imagen" descr="260496_117441305010163_276963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74888">
            <a:off x="811265" y="1983768"/>
            <a:ext cx="4176464" cy="2722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9776"/>
            <a:ext cx="7467600" cy="1143000"/>
          </a:xfrm>
        </p:spPr>
        <p:txBody>
          <a:bodyPr>
            <a:normAutofit/>
          </a:bodyPr>
          <a:lstStyle/>
          <a:p>
            <a:r>
              <a:rPr lang="es-ES" sz="5400" b="1" dirty="0" err="1" smtClean="0">
                <a:latin typeface="Calibri" pitchFamily="34" charset="0"/>
              </a:rPr>
              <a:t>Meum</a:t>
            </a:r>
            <a:r>
              <a:rPr lang="es-ES" sz="5400" b="1" dirty="0" smtClean="0">
                <a:latin typeface="Calibri" pitchFamily="34" charset="0"/>
              </a:rPr>
              <a:t> </a:t>
            </a:r>
            <a:r>
              <a:rPr lang="es-ES" sz="5400" b="1" dirty="0" err="1" smtClean="0">
                <a:latin typeface="Calibri" pitchFamily="34" charset="0"/>
              </a:rPr>
              <a:t>patruis</a:t>
            </a:r>
            <a:r>
              <a:rPr lang="es-ES" sz="5400" b="1" dirty="0" smtClean="0">
                <a:latin typeface="Calibri" pitchFamily="34" charset="0"/>
              </a:rPr>
              <a:t> (Mater).</a:t>
            </a:r>
            <a:endParaRPr lang="es-ES" sz="5400" b="1" dirty="0">
              <a:latin typeface="Calibri" pitchFamily="34" charset="0"/>
            </a:endParaRPr>
          </a:p>
        </p:txBody>
      </p:sp>
      <p:pic>
        <p:nvPicPr>
          <p:cNvPr id="4" name="3 Imagen" descr="374960_2419182519503_14677254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139277" cy="2755206"/>
          </a:xfrm>
          <a:prstGeom prst="rect">
            <a:avLst/>
          </a:prstGeom>
        </p:spPr>
      </p:pic>
      <p:pic>
        <p:nvPicPr>
          <p:cNvPr id="5" name="4 Imagen" descr="399020_2419450046191_2353113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484784"/>
            <a:ext cx="4032448" cy="2743642"/>
          </a:xfrm>
          <a:prstGeom prst="rect">
            <a:avLst/>
          </a:prstGeom>
        </p:spPr>
      </p:pic>
      <p:pic>
        <p:nvPicPr>
          <p:cNvPr id="6" name="5 Imagen" descr="400274_2419195599830_108635367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149080"/>
            <a:ext cx="4032448" cy="2592288"/>
          </a:xfrm>
          <a:prstGeom prst="rect">
            <a:avLst/>
          </a:prstGeom>
        </p:spPr>
      </p:pic>
      <p:pic>
        <p:nvPicPr>
          <p:cNvPr id="7" name="6 Imagen" descr="403105_2419045516078_123587926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7" y="4149080"/>
            <a:ext cx="403244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s-ES" sz="5400" b="1" dirty="0" err="1" smtClean="0">
                <a:latin typeface="Calibri" pitchFamily="34" charset="0"/>
              </a:rPr>
              <a:t>Meum</a:t>
            </a:r>
            <a:r>
              <a:rPr lang="es-ES" sz="5400" b="1" dirty="0" smtClean="0">
                <a:latin typeface="Calibri" pitchFamily="34" charset="0"/>
              </a:rPr>
              <a:t> </a:t>
            </a:r>
            <a:r>
              <a:rPr lang="es-ES" sz="5400" b="1" dirty="0" err="1" smtClean="0">
                <a:latin typeface="Calibri" pitchFamily="34" charset="0"/>
              </a:rPr>
              <a:t>patrueles</a:t>
            </a:r>
            <a:r>
              <a:rPr lang="es-ES" sz="5400" b="1" dirty="0" smtClean="0">
                <a:latin typeface="Calibri" pitchFamily="34" charset="0"/>
              </a:rPr>
              <a:t> (</a:t>
            </a:r>
            <a:r>
              <a:rPr lang="es-ES" sz="5400" b="1" dirty="0" err="1" smtClean="0">
                <a:latin typeface="Calibri" pitchFamily="34" charset="0"/>
              </a:rPr>
              <a:t>Pater</a:t>
            </a:r>
            <a:r>
              <a:rPr lang="es-ES" sz="5400" b="1" dirty="0" smtClean="0">
                <a:latin typeface="Calibri" pitchFamily="34" charset="0"/>
              </a:rPr>
              <a:t>).</a:t>
            </a:r>
            <a:endParaRPr lang="es-ES" sz="5400" b="1" dirty="0">
              <a:latin typeface="Calibri" pitchFamily="34" charset="0"/>
            </a:endParaRPr>
          </a:p>
        </p:txBody>
      </p:sp>
      <p:pic>
        <p:nvPicPr>
          <p:cNvPr id="4" name="3 Imagen" descr="425463_3576769698459_221846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10411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539057_3576771178496_118533879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400810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578726_3576768458428_106628454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807296"/>
            <a:ext cx="3816085" cy="286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s-ES" sz="5400" b="1" dirty="0" err="1" smtClean="0">
                <a:latin typeface="Calibri" pitchFamily="34" charset="0"/>
              </a:rPr>
              <a:t>Meum</a:t>
            </a:r>
            <a:r>
              <a:rPr lang="es-ES" sz="5400" b="1" dirty="0" smtClean="0">
                <a:latin typeface="Calibri" pitchFamily="34" charset="0"/>
              </a:rPr>
              <a:t> </a:t>
            </a:r>
            <a:r>
              <a:rPr lang="es-ES" sz="5400" b="1" dirty="0" err="1" smtClean="0">
                <a:latin typeface="Calibri" pitchFamily="34" charset="0"/>
              </a:rPr>
              <a:t>patrueles</a:t>
            </a:r>
            <a:r>
              <a:rPr lang="es-ES" sz="5400" b="1" dirty="0" smtClean="0">
                <a:latin typeface="Calibri" pitchFamily="34" charset="0"/>
              </a:rPr>
              <a:t> (Mater).</a:t>
            </a:r>
            <a:endParaRPr lang="es-ES" sz="5400" b="1" dirty="0">
              <a:latin typeface="Calibri" pitchFamily="34" charset="0"/>
            </a:endParaRPr>
          </a:p>
        </p:txBody>
      </p:sp>
      <p:pic>
        <p:nvPicPr>
          <p:cNvPr id="4" name="3 Imagen" descr="378618_2419110717708_43004975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00269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399773_2418993914788_10248987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89401"/>
            <a:ext cx="4176464" cy="2779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406001_2419373724283_21922298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81128"/>
            <a:ext cx="2920888" cy="1944216"/>
          </a:xfrm>
          <a:prstGeom prst="rect">
            <a:avLst/>
          </a:prstGeom>
        </p:spPr>
      </p:pic>
      <p:pic>
        <p:nvPicPr>
          <p:cNvPr id="7" name="6 Imagen" descr="394793_2418968194145_162142205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700808"/>
            <a:ext cx="2949285" cy="196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381258_2460616715332_153920524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2656"/>
            <a:ext cx="4128120" cy="309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389213_3292953883241_68433265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56992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456729_3297830125144_111325221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861048"/>
            <a:ext cx="3746817" cy="2491779"/>
          </a:xfrm>
          <a:prstGeom prst="rect">
            <a:avLst/>
          </a:prstGeom>
        </p:spPr>
      </p:pic>
      <p:pic>
        <p:nvPicPr>
          <p:cNvPr id="7" name="6 Imagen" descr="297512_3593985288838_66966734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8680"/>
            <a:ext cx="326436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2708920"/>
            <a:ext cx="7467600" cy="1143000"/>
          </a:xfrm>
        </p:spPr>
        <p:txBody>
          <a:bodyPr>
            <a:noAutofit/>
          </a:bodyPr>
          <a:lstStyle/>
          <a:p>
            <a:r>
              <a:rPr lang="es-ES" sz="9600" b="1" dirty="0" err="1" smtClean="0">
                <a:solidFill>
                  <a:srgbClr val="CC3399"/>
                </a:solidFill>
                <a:latin typeface="Calibri" pitchFamily="34" charset="0"/>
              </a:rPr>
              <a:t>F</a:t>
            </a:r>
            <a:r>
              <a:rPr lang="es-ES" sz="9600" b="1" dirty="0" err="1" smtClean="0">
                <a:solidFill>
                  <a:srgbClr val="9900CC"/>
                </a:solidFill>
                <a:latin typeface="Calibri" pitchFamily="34" charset="0"/>
              </a:rPr>
              <a:t>i</a:t>
            </a:r>
            <a:r>
              <a:rPr lang="es-ES" sz="9600" b="1" dirty="0" err="1" smtClean="0">
                <a:solidFill>
                  <a:srgbClr val="FF99FF"/>
                </a:solidFill>
                <a:latin typeface="Calibri" pitchFamily="34" charset="0"/>
              </a:rPr>
              <a:t>n</a:t>
            </a:r>
            <a:r>
              <a:rPr lang="es-ES" sz="9600" b="1" dirty="0" err="1" smtClean="0">
                <a:solidFill>
                  <a:srgbClr val="FF0066"/>
                </a:solidFill>
                <a:latin typeface="Calibri" pitchFamily="34" charset="0"/>
              </a:rPr>
              <a:t>i</a:t>
            </a:r>
            <a:r>
              <a:rPr lang="es-ES" sz="9600" b="1" dirty="0" err="1" smtClean="0">
                <a:latin typeface="Calibri" pitchFamily="34" charset="0"/>
              </a:rPr>
              <a:t>s</a:t>
            </a:r>
            <a:endParaRPr lang="es-ES" sz="9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-652664"/>
            <a:ext cx="7467600" cy="4873752"/>
          </a:xfrm>
        </p:spPr>
        <p:txBody>
          <a:bodyPr/>
          <a:lstStyle/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r>
              <a:rPr lang="es-ES" dirty="0" smtClean="0">
                <a:latin typeface="Calibri" pitchFamily="34" charset="0"/>
              </a:rPr>
              <a:t>Ego </a:t>
            </a:r>
            <a:r>
              <a:rPr lang="es-ES" dirty="0" err="1" smtClean="0">
                <a:latin typeface="Calibri" pitchFamily="34" charset="0"/>
              </a:rPr>
              <a:t>sum</a:t>
            </a:r>
            <a:r>
              <a:rPr lang="es-ES" dirty="0" smtClean="0">
                <a:latin typeface="Calibri" pitchFamily="34" charset="0"/>
              </a:rPr>
              <a:t> Ana Mª Falcón Durán.</a:t>
            </a:r>
          </a:p>
          <a:p>
            <a:r>
              <a:rPr lang="es-ES" dirty="0" smtClean="0">
                <a:latin typeface="Calibri" pitchFamily="34" charset="0"/>
              </a:rPr>
              <a:t>Ego </a:t>
            </a:r>
            <a:r>
              <a:rPr lang="es-ES" dirty="0" err="1" smtClean="0">
                <a:latin typeface="Calibri" pitchFamily="34" charset="0"/>
              </a:rPr>
              <a:t>sum</a:t>
            </a:r>
            <a:r>
              <a:rPr lang="es-ES" dirty="0" smtClean="0">
                <a:latin typeface="Calibri" pitchFamily="34" charset="0"/>
              </a:rPr>
              <a:t> XV </a:t>
            </a:r>
            <a:r>
              <a:rPr lang="es-ES" dirty="0" err="1" smtClean="0">
                <a:latin typeface="Calibri" pitchFamily="34" charset="0"/>
              </a:rPr>
              <a:t>annis</a:t>
            </a:r>
            <a:r>
              <a:rPr lang="es-ES" dirty="0" smtClean="0">
                <a:latin typeface="Calibri" pitchFamily="34" charset="0"/>
              </a:rPr>
              <a:t>.</a:t>
            </a:r>
          </a:p>
          <a:p>
            <a:r>
              <a:rPr lang="es-ES" dirty="0" smtClean="0">
                <a:latin typeface="Calibri" pitchFamily="34" charset="0"/>
              </a:rPr>
              <a:t>Habito in </a:t>
            </a:r>
            <a:r>
              <a:rPr lang="es-ES" dirty="0" err="1" smtClean="0">
                <a:latin typeface="Calibri" pitchFamily="34" charset="0"/>
              </a:rPr>
              <a:t>Premià</a:t>
            </a:r>
            <a:r>
              <a:rPr lang="es-ES" dirty="0" smtClean="0">
                <a:latin typeface="Calibri" pitchFamily="34" charset="0"/>
              </a:rPr>
              <a:t> de Mar.</a:t>
            </a:r>
          </a:p>
          <a:p>
            <a:r>
              <a:rPr lang="es-ES" dirty="0" smtClean="0">
                <a:latin typeface="Calibri" pitchFamily="34" charset="0"/>
              </a:rPr>
              <a:t>Studio 4t ESO in </a:t>
            </a:r>
            <a:r>
              <a:rPr lang="es-ES" dirty="0" err="1" smtClean="0">
                <a:latin typeface="Calibri" pitchFamily="34" charset="0"/>
              </a:rPr>
              <a:t>Ins</a:t>
            </a:r>
            <a:r>
              <a:rPr lang="es-ES" dirty="0" smtClean="0">
                <a:latin typeface="Calibri" pitchFamily="34" charset="0"/>
              </a:rPr>
              <a:t>. IPM.</a:t>
            </a:r>
          </a:p>
          <a:p>
            <a:r>
              <a:rPr lang="es-ES" dirty="0" err="1" smtClean="0">
                <a:latin typeface="Calibri" pitchFamily="34" charset="0"/>
              </a:rPr>
              <a:t>Meus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dies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natalis</a:t>
            </a:r>
            <a:r>
              <a:rPr lang="es-ES" dirty="0" smtClean="0">
                <a:latin typeface="Calibri" pitchFamily="34" charset="0"/>
              </a:rPr>
              <a:t>: </a:t>
            </a:r>
            <a:br>
              <a:rPr lang="es-ES" dirty="0" smtClean="0">
                <a:latin typeface="Calibri" pitchFamily="34" charset="0"/>
              </a:rPr>
            </a:br>
            <a:r>
              <a:rPr lang="es-ES" dirty="0" smtClean="0">
                <a:latin typeface="Calibri" pitchFamily="34" charset="0"/>
              </a:rPr>
              <a:t>XXIII-IV (</a:t>
            </a:r>
            <a:r>
              <a:rPr lang="es-ES" dirty="0" err="1" smtClean="0">
                <a:latin typeface="Calibri" pitchFamily="34" charset="0"/>
              </a:rPr>
              <a:t>aprilis</a:t>
            </a:r>
            <a:r>
              <a:rPr lang="es-ES" dirty="0" smtClean="0">
                <a:latin typeface="Calibri" pitchFamily="34" charset="0"/>
              </a:rPr>
              <a:t>)-MCMXCVII.</a:t>
            </a:r>
            <a:br>
              <a:rPr lang="es-ES" dirty="0" smtClean="0">
                <a:latin typeface="Calibri" pitchFamily="34" charset="0"/>
              </a:rPr>
            </a:br>
            <a:r>
              <a:rPr lang="es-ES" dirty="0" err="1" smtClean="0">
                <a:latin typeface="Calibri" pitchFamily="34" charset="0"/>
              </a:rPr>
              <a:t>a.d</a:t>
            </a:r>
            <a:r>
              <a:rPr lang="es-ES" dirty="0" smtClean="0">
                <a:latin typeface="Calibri" pitchFamily="34" charset="0"/>
              </a:rPr>
              <a:t> IX </a:t>
            </a:r>
            <a:r>
              <a:rPr lang="es-ES" dirty="0" err="1" smtClean="0">
                <a:latin typeface="Calibri" pitchFamily="34" charset="0"/>
              </a:rPr>
              <a:t>Kalendas</a:t>
            </a:r>
            <a:r>
              <a:rPr lang="es-ES" dirty="0" smtClean="0">
                <a:latin typeface="Calibri" pitchFamily="34" charset="0"/>
              </a:rPr>
              <a:t>.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5760"/>
            <a:ext cx="7467600" cy="1143000"/>
          </a:xfrm>
        </p:spPr>
        <p:txBody>
          <a:bodyPr>
            <a:normAutofit/>
          </a:bodyPr>
          <a:lstStyle/>
          <a:p>
            <a:r>
              <a:rPr lang="es-ES" sz="5400" b="1" dirty="0" err="1" smtClean="0">
                <a:latin typeface="Calibri" pitchFamily="34" charset="0"/>
              </a:rPr>
              <a:t>Presaentatio</a:t>
            </a:r>
            <a:r>
              <a:rPr lang="es-ES" sz="5400" b="1" dirty="0" smtClean="0">
                <a:latin typeface="Calibri" pitchFamily="34" charset="0"/>
              </a:rPr>
              <a:t> </a:t>
            </a:r>
            <a:r>
              <a:rPr lang="es-ES" sz="5400" b="1" dirty="0" err="1" smtClean="0">
                <a:latin typeface="Calibri" pitchFamily="34" charset="0"/>
              </a:rPr>
              <a:t>meam</a:t>
            </a:r>
            <a:r>
              <a:rPr lang="es-ES" sz="5400" b="1" dirty="0" smtClean="0">
                <a:latin typeface="Calibri" pitchFamily="34" charset="0"/>
              </a:rPr>
              <a:t>.</a:t>
            </a:r>
            <a:endParaRPr lang="es-ES" sz="5400" b="1" dirty="0">
              <a:latin typeface="Calibri" pitchFamily="34" charset="0"/>
            </a:endParaRPr>
          </a:p>
        </p:txBody>
      </p:sp>
      <p:pic>
        <p:nvPicPr>
          <p:cNvPr id="4" name="3 Imagen" descr="473393_2982057591028_191857629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196752"/>
            <a:ext cx="3024336" cy="2370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Imagen" descr="536822_3026285776705_19097870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928" y="4005064"/>
            <a:ext cx="3053528" cy="2353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51315_1809816565735_276637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2952328" cy="196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262327_1809691242602_106039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692696"/>
            <a:ext cx="292241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263740_1809706602986_77687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996953"/>
            <a:ext cx="2304739" cy="353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268263_1809726163475_46294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4606" y="188640"/>
            <a:ext cx="210783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270242_1809661681863_291473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7527" y="3501008"/>
            <a:ext cx="3164913" cy="210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430541_2632639495794_1380252159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996952"/>
            <a:ext cx="237626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41784"/>
            <a:ext cx="8424936" cy="1143000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latin typeface="Calibri" pitchFamily="34" charset="0"/>
              </a:rPr>
              <a:t>Antonio </a:t>
            </a:r>
            <a:r>
              <a:rPr lang="es-ES" sz="5400" b="1" dirty="0" err="1" smtClean="0">
                <a:latin typeface="Calibri" pitchFamily="34" charset="0"/>
              </a:rPr>
              <a:t>meus</a:t>
            </a:r>
            <a:r>
              <a:rPr lang="es-ES" sz="5400" b="1" dirty="0" smtClean="0">
                <a:latin typeface="Calibri" pitchFamily="34" charset="0"/>
              </a:rPr>
              <a:t> </a:t>
            </a:r>
            <a:r>
              <a:rPr lang="es-ES" sz="5400" b="1" dirty="0" err="1" smtClean="0">
                <a:latin typeface="Calibri" pitchFamily="34" charset="0"/>
              </a:rPr>
              <a:t>pater</a:t>
            </a:r>
            <a:r>
              <a:rPr lang="es-ES" sz="5400" b="1" dirty="0" smtClean="0">
                <a:latin typeface="Calibri" pitchFamily="34" charset="0"/>
              </a:rPr>
              <a:t> </a:t>
            </a:r>
            <a:r>
              <a:rPr lang="es-ES" sz="5400" b="1" dirty="0" err="1" smtClean="0">
                <a:latin typeface="Calibri" pitchFamily="34" charset="0"/>
              </a:rPr>
              <a:t>est</a:t>
            </a:r>
            <a:r>
              <a:rPr lang="es-ES" sz="5400" b="1" dirty="0" smtClean="0">
                <a:latin typeface="Calibri" pitchFamily="34" charset="0"/>
              </a:rPr>
              <a:t>.</a:t>
            </a:r>
            <a:endParaRPr lang="es-ES" sz="5400" b="1" dirty="0">
              <a:latin typeface="Calibri" pitchFamily="34" charset="0"/>
            </a:endParaRPr>
          </a:p>
        </p:txBody>
      </p:sp>
      <p:pic>
        <p:nvPicPr>
          <p:cNvPr id="4" name="3 Imagen" descr="263151_1809705442957_36044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2904007" cy="43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263153_1809692522634_30356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060848"/>
            <a:ext cx="4896712" cy="3257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07160_2577705202471_18817425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058126" cy="2808312"/>
          </a:xfrm>
          <a:prstGeom prst="rect">
            <a:avLst/>
          </a:prstGeom>
        </p:spPr>
      </p:pic>
      <p:pic>
        <p:nvPicPr>
          <p:cNvPr id="5" name="4 Imagen" descr="407752_2577704322449_174676540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820" y="476672"/>
            <a:ext cx="4264636" cy="2808312"/>
          </a:xfrm>
          <a:prstGeom prst="rect">
            <a:avLst/>
          </a:prstGeom>
        </p:spPr>
      </p:pic>
      <p:pic>
        <p:nvPicPr>
          <p:cNvPr id="6" name="5 Imagen" descr="409174_2577707282523_134314007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4032448" cy="2952328"/>
          </a:xfrm>
          <a:prstGeom prst="rect">
            <a:avLst/>
          </a:prstGeom>
        </p:spPr>
      </p:pic>
      <p:pic>
        <p:nvPicPr>
          <p:cNvPr id="7" name="6 Imagen" descr="408698_2577708722559_120736194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429000"/>
            <a:ext cx="424847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4760" y="125760"/>
            <a:ext cx="7467600" cy="1143000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latin typeface="Calibri" pitchFamily="34" charset="0"/>
              </a:rPr>
              <a:t>Ana mea mater </a:t>
            </a:r>
            <a:r>
              <a:rPr lang="es-ES" sz="5400" b="1" dirty="0" err="1" smtClean="0">
                <a:latin typeface="Calibri" pitchFamily="34" charset="0"/>
              </a:rPr>
              <a:t>est</a:t>
            </a:r>
            <a:r>
              <a:rPr lang="es-ES" sz="5400" b="1" dirty="0" smtClean="0">
                <a:latin typeface="Calibri" pitchFamily="34" charset="0"/>
              </a:rPr>
              <a:t>.</a:t>
            </a:r>
            <a:endParaRPr lang="es-ES" sz="5400" b="1" dirty="0">
              <a:latin typeface="Calibri" pitchFamily="34" charset="0"/>
            </a:endParaRPr>
          </a:p>
        </p:txBody>
      </p:sp>
      <p:pic>
        <p:nvPicPr>
          <p:cNvPr id="4" name="3 Imagen" descr="270674_1809668242027_480506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315398" cy="2940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Imagen" descr="270903_1809785084948_702821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82335">
            <a:off x="3971822" y="2992142"/>
            <a:ext cx="425704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386553_2419895897337_1251053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219061" cy="2808312"/>
          </a:xfrm>
          <a:prstGeom prst="rect">
            <a:avLst/>
          </a:prstGeom>
        </p:spPr>
      </p:pic>
      <p:pic>
        <p:nvPicPr>
          <p:cNvPr id="5" name="4 Imagen" descr="398063_2577760563855_14080042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219060" cy="2880320"/>
          </a:xfrm>
          <a:prstGeom prst="rect">
            <a:avLst/>
          </a:prstGeom>
        </p:spPr>
      </p:pic>
      <p:pic>
        <p:nvPicPr>
          <p:cNvPr id="6" name="5 Imagen" descr="432172_2903325182767_81973542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620688"/>
            <a:ext cx="4248472" cy="2736304"/>
          </a:xfrm>
          <a:prstGeom prst="rect">
            <a:avLst/>
          </a:prstGeom>
        </p:spPr>
      </p:pic>
      <p:pic>
        <p:nvPicPr>
          <p:cNvPr id="7" name="6 Imagen" descr="581447_3866984553649_41787969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429000"/>
            <a:ext cx="4248472" cy="285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18256"/>
            <a:ext cx="7467600" cy="1143000"/>
          </a:xfrm>
        </p:spPr>
        <p:txBody>
          <a:bodyPr>
            <a:normAutofit/>
          </a:bodyPr>
          <a:lstStyle/>
          <a:p>
            <a:r>
              <a:rPr lang="es-ES" sz="5400" b="1" dirty="0" err="1" smtClean="0">
                <a:latin typeface="Calibri" pitchFamily="34" charset="0"/>
              </a:rPr>
              <a:t>Meum</a:t>
            </a:r>
            <a:r>
              <a:rPr lang="es-ES" sz="5400" b="1" dirty="0" smtClean="0">
                <a:latin typeface="Calibri" pitchFamily="34" charset="0"/>
              </a:rPr>
              <a:t> </a:t>
            </a:r>
            <a:r>
              <a:rPr lang="es-ES" sz="5400" b="1" dirty="0" err="1" smtClean="0">
                <a:latin typeface="Calibri" pitchFamily="34" charset="0"/>
              </a:rPr>
              <a:t>parentes</a:t>
            </a:r>
            <a:r>
              <a:rPr lang="es-ES" sz="5400" b="1" dirty="0" smtClean="0">
                <a:latin typeface="Calibri" pitchFamily="34" charset="0"/>
              </a:rPr>
              <a:t>.</a:t>
            </a:r>
            <a:endParaRPr lang="es-ES" sz="5400" b="1" dirty="0">
              <a:latin typeface="Calibri" pitchFamily="34" charset="0"/>
            </a:endParaRPr>
          </a:p>
        </p:txBody>
      </p:sp>
      <p:pic>
        <p:nvPicPr>
          <p:cNvPr id="4" name="3 Imagen" descr="377537_2419295322323_14639150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305613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378845_2419256841361_59133953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33843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263571_1809726963495_70042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1905" y="3645024"/>
            <a:ext cx="4492543" cy="2895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 descr="269697_1809837006246_656667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052736"/>
            <a:ext cx="3528392" cy="2273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>
            <a:normAutofit/>
          </a:bodyPr>
          <a:lstStyle/>
          <a:p>
            <a:r>
              <a:rPr lang="es-ES" sz="5400" b="1" dirty="0" err="1" smtClean="0">
                <a:latin typeface="Calibri" pitchFamily="34" charset="0"/>
              </a:rPr>
              <a:t>Meum</a:t>
            </a:r>
            <a:r>
              <a:rPr lang="es-ES" sz="5400" b="1" dirty="0" smtClean="0">
                <a:latin typeface="Calibri" pitchFamily="34" charset="0"/>
              </a:rPr>
              <a:t> avis (</a:t>
            </a:r>
            <a:r>
              <a:rPr lang="es-ES" sz="5400" b="1" dirty="0" err="1" smtClean="0">
                <a:latin typeface="Calibri" pitchFamily="34" charset="0"/>
              </a:rPr>
              <a:t>Pater</a:t>
            </a:r>
            <a:r>
              <a:rPr lang="es-ES" sz="5400" b="1" dirty="0" smtClean="0">
                <a:latin typeface="Calibri" pitchFamily="34" charset="0"/>
              </a:rPr>
              <a:t>).</a:t>
            </a:r>
            <a:endParaRPr lang="es-ES" sz="5400" b="1" dirty="0">
              <a:latin typeface="Calibri" pitchFamily="34" charset="0"/>
            </a:endParaRPr>
          </a:p>
        </p:txBody>
      </p:sp>
      <p:pic>
        <p:nvPicPr>
          <p:cNvPr id="4" name="3 Imagen" descr="264833_1809691842617_64132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3295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262336_1809817405756_707149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96673">
            <a:off x="3450942" y="2801924"/>
            <a:ext cx="4877891" cy="314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</TotalTime>
  <Words>90</Words>
  <Application>Microsoft Office PowerPoint</Application>
  <PresentationFormat>Presentación en pantalla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Mirador</vt:lpstr>
      <vt:lpstr>FAMILIA MEA.</vt:lpstr>
      <vt:lpstr>Presaentatio meam.</vt:lpstr>
      <vt:lpstr>Diapositiva 3</vt:lpstr>
      <vt:lpstr>Antonio meus pater est.</vt:lpstr>
      <vt:lpstr>Diapositiva 5</vt:lpstr>
      <vt:lpstr>Ana mea mater est.</vt:lpstr>
      <vt:lpstr>Diapositiva 7</vt:lpstr>
      <vt:lpstr>Meum parentes.</vt:lpstr>
      <vt:lpstr>Meum avis (Pater).</vt:lpstr>
      <vt:lpstr>Meum avis (Mater).</vt:lpstr>
      <vt:lpstr>Diapositiva 11</vt:lpstr>
      <vt:lpstr>Meum patruis (Pater).</vt:lpstr>
      <vt:lpstr>Meum patruis (Mater).</vt:lpstr>
      <vt:lpstr>Meum patrueles (Pater).</vt:lpstr>
      <vt:lpstr>Meum patrueles (Mater).</vt:lpstr>
      <vt:lpstr>Diapositiva 16</vt:lpstr>
      <vt:lpstr>Finis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FAMILIA MEA</dc:title>
  <dc:creator>ana</dc:creator>
  <cp:lastModifiedBy>ana</cp:lastModifiedBy>
  <cp:revision>30</cp:revision>
  <dcterms:created xsi:type="dcterms:W3CDTF">2012-10-24T14:58:20Z</dcterms:created>
  <dcterms:modified xsi:type="dcterms:W3CDTF">2012-10-25T16:01:31Z</dcterms:modified>
</cp:coreProperties>
</file>