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59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78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74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771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3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97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23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85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15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9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6A60-CA8F-492C-95D0-4C916FD9A421}" type="datetimeFigureOut">
              <a:rPr lang="es-ES" smtClean="0"/>
              <a:t>17/01/2013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AF10-E573-4844-91F0-E2671E6D4D1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773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-324544" y="5027935"/>
            <a:ext cx="7848872" cy="1830065"/>
          </a:xfrm>
        </p:spPr>
        <p:txBody>
          <a:bodyPr>
            <a:normAutofit/>
          </a:bodyPr>
          <a:lstStyle/>
          <a:p>
            <a:r>
              <a:rPr lang="ca-ES" sz="5400" dirty="0" smtClean="0">
                <a:solidFill>
                  <a:schemeClr val="bg1"/>
                </a:solidFill>
                <a:latin typeface="Brush Script MT" pitchFamily="66" charset="0"/>
              </a:rPr>
              <a:t>Me </a:t>
            </a:r>
            <a:r>
              <a:rPr lang="ca-ES" sz="5400" dirty="0" err="1" smtClean="0">
                <a:solidFill>
                  <a:schemeClr val="bg1"/>
                </a:solidFill>
                <a:latin typeface="Brush Script MT" pitchFamily="66" charset="0"/>
              </a:rPr>
              <a:t>encontré</a:t>
            </a:r>
            <a:r>
              <a:rPr lang="ca-ES" sz="5400" dirty="0" smtClean="0">
                <a:solidFill>
                  <a:schemeClr val="bg1"/>
                </a:solidFill>
                <a:latin typeface="Brush Script MT" pitchFamily="66" charset="0"/>
              </a:rPr>
              <a:t> en un </a:t>
            </a:r>
            <a:r>
              <a:rPr lang="ca-ES" sz="5400" dirty="0" err="1" smtClean="0">
                <a:solidFill>
                  <a:schemeClr val="bg1"/>
                </a:solidFill>
                <a:latin typeface="Brush Script MT" pitchFamily="66" charset="0"/>
              </a:rPr>
              <a:t>prado</a:t>
            </a:r>
            <a:r>
              <a:rPr lang="ca-ES" sz="5400" dirty="0" smtClean="0">
                <a:solidFill>
                  <a:schemeClr val="bg1"/>
                </a:solidFill>
                <a:latin typeface="Brush Script MT" pitchFamily="66" charset="0"/>
              </a:rPr>
              <a:t> </a:t>
            </a:r>
            <a:r>
              <a:rPr lang="ca-ES" sz="5400" dirty="0" err="1" smtClean="0">
                <a:solidFill>
                  <a:schemeClr val="bg1"/>
                </a:solidFill>
                <a:latin typeface="Brush Script MT" pitchFamily="66" charset="0"/>
              </a:rPr>
              <a:t>verde</a:t>
            </a:r>
            <a:endParaRPr lang="es-ES" sz="5400" dirty="0">
              <a:solidFill>
                <a:schemeClr val="bg1"/>
              </a:solidFill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502" y="11219"/>
            <a:ext cx="9137498" cy="1470025"/>
          </a:xfrm>
        </p:spPr>
        <p:txBody>
          <a:bodyPr>
            <a:noAutofit/>
          </a:bodyPr>
          <a:lstStyle/>
          <a:p>
            <a:r>
              <a:rPr lang="ca-ES" sz="5400" dirty="0" err="1" smtClean="0">
                <a:solidFill>
                  <a:srgbClr val="FFFF00"/>
                </a:solidFill>
                <a:latin typeface="Brush Script MT" pitchFamily="66" charset="0"/>
              </a:rPr>
              <a:t>Intacto</a:t>
            </a:r>
            <a:r>
              <a:rPr lang="ca-ES" sz="5400" dirty="0" smtClean="0">
                <a:solidFill>
                  <a:srgbClr val="FFFF00"/>
                </a:solidFill>
                <a:latin typeface="Brush Script MT" pitchFamily="66" charset="0"/>
              </a:rPr>
              <a:t>, </a:t>
            </a:r>
            <a:r>
              <a:rPr lang="ca-ES" sz="5400" dirty="0" err="1" smtClean="0">
                <a:solidFill>
                  <a:srgbClr val="FFFF00"/>
                </a:solidFill>
                <a:latin typeface="Brush Script MT" pitchFamily="66" charset="0"/>
              </a:rPr>
              <a:t>bien</a:t>
            </a:r>
            <a:r>
              <a:rPr lang="ca-ES" sz="5400" dirty="0" smtClean="0">
                <a:solidFill>
                  <a:srgbClr val="FFFF00"/>
                </a:solidFill>
                <a:latin typeface="Brush Script MT" pitchFamily="66" charset="0"/>
              </a:rPr>
              <a:t> </a:t>
            </a:r>
            <a:r>
              <a:rPr lang="ca-ES" sz="5400" dirty="0" err="1" smtClean="0">
                <a:solidFill>
                  <a:srgbClr val="FFFF00"/>
                </a:solidFill>
                <a:latin typeface="Brush Script MT" pitchFamily="66" charset="0"/>
              </a:rPr>
              <a:t>poblado</a:t>
            </a:r>
            <a:r>
              <a:rPr lang="ca-ES" sz="5400" dirty="0" smtClean="0">
                <a:solidFill>
                  <a:srgbClr val="FFFF00"/>
                </a:solidFill>
                <a:latin typeface="Brush Script MT" pitchFamily="66" charset="0"/>
              </a:rPr>
              <a:t> de </a:t>
            </a:r>
            <a:r>
              <a:rPr lang="ca-ES" sz="5400" dirty="0" err="1" smtClean="0">
                <a:solidFill>
                  <a:srgbClr val="FFFF00"/>
                </a:solidFill>
                <a:latin typeface="Brush Script MT" pitchFamily="66" charset="0"/>
              </a:rPr>
              <a:t>muchas</a:t>
            </a:r>
            <a:r>
              <a:rPr lang="ca-ES" sz="5400" dirty="0" smtClean="0">
                <a:solidFill>
                  <a:srgbClr val="FFFF00"/>
                </a:solidFill>
                <a:latin typeface="Brush Script MT" pitchFamily="66" charset="0"/>
              </a:rPr>
              <a:t> flores</a:t>
            </a:r>
            <a:endParaRPr lang="es-ES" sz="5400" dirty="0">
              <a:solidFill>
                <a:srgbClr val="FFFF00"/>
              </a:solidFill>
              <a:latin typeface="Brush Script MT" pitchFamily="66" charset="0"/>
            </a:endParaRP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93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a-ES" sz="5400" dirty="0" smtClean="0">
                <a:latin typeface="Brush Script MT" pitchFamily="66" charset="0"/>
              </a:rPr>
              <a:t>Un </a:t>
            </a:r>
            <a:r>
              <a:rPr lang="ca-ES" sz="5400" dirty="0" err="1" smtClean="0">
                <a:latin typeface="Brush Script MT" pitchFamily="66" charset="0"/>
              </a:rPr>
              <a:t>lugar</a:t>
            </a:r>
            <a:r>
              <a:rPr lang="ca-ES" sz="5400" dirty="0" smtClean="0">
                <a:latin typeface="Brush Script MT" pitchFamily="66" charset="0"/>
              </a:rPr>
              <a:t> </a:t>
            </a:r>
            <a:r>
              <a:rPr lang="ca-ES" sz="5400" dirty="0" err="1" smtClean="0">
                <a:latin typeface="Brush Script MT" pitchFamily="66" charset="0"/>
              </a:rPr>
              <a:t>codiciable</a:t>
            </a:r>
            <a:r>
              <a:rPr lang="ca-ES" sz="5400" dirty="0" smtClean="0">
                <a:latin typeface="Brush Script MT" pitchFamily="66" charset="0"/>
              </a:rPr>
              <a:t> para el </a:t>
            </a:r>
            <a:r>
              <a:rPr lang="ca-ES" sz="5400" dirty="0" err="1" smtClean="0">
                <a:latin typeface="Brush Script MT" pitchFamily="66" charset="0"/>
              </a:rPr>
              <a:t>hombre</a:t>
            </a:r>
            <a:r>
              <a:rPr lang="ca-ES" sz="5400" dirty="0" smtClean="0">
                <a:latin typeface="Brush Script MT" pitchFamily="66" charset="0"/>
              </a:rPr>
              <a:t> </a:t>
            </a:r>
            <a:br>
              <a:rPr lang="ca-ES" sz="5400" dirty="0" smtClean="0">
                <a:latin typeface="Brush Script MT" pitchFamily="66" charset="0"/>
              </a:rPr>
            </a:br>
            <a:r>
              <a:rPr lang="ca-ES" sz="5400" dirty="0" err="1" smtClean="0">
                <a:latin typeface="Brush Script MT" pitchFamily="66" charset="0"/>
              </a:rPr>
              <a:t>cansado</a:t>
            </a:r>
            <a:r>
              <a:rPr lang="ca-ES" sz="5400" dirty="0" smtClean="0">
                <a:latin typeface="Brush Script MT" pitchFamily="66" charset="0"/>
              </a:rPr>
              <a:t>.</a:t>
            </a:r>
            <a:endParaRPr lang="es-ES" sz="5400" dirty="0">
              <a:latin typeface="Brush Script MT" pitchFamily="66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8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48680" y="2492896"/>
            <a:ext cx="8229600" cy="1143000"/>
          </a:xfrm>
        </p:spPr>
        <p:txBody>
          <a:bodyPr>
            <a:normAutofit/>
          </a:bodyPr>
          <a:lstStyle/>
          <a:p>
            <a:r>
              <a:rPr lang="ca-ES" sz="5400" dirty="0" smtClean="0">
                <a:latin typeface="Brush Script MT" pitchFamily="66" charset="0"/>
              </a:rPr>
              <a:t>Gonzalo de </a:t>
            </a:r>
            <a:r>
              <a:rPr lang="ca-ES" sz="5400" dirty="0" err="1" smtClean="0">
                <a:latin typeface="Brush Script MT" pitchFamily="66" charset="0"/>
              </a:rPr>
              <a:t>Berceo</a:t>
            </a:r>
            <a:endParaRPr lang="es-ES" sz="5400" dirty="0">
              <a:latin typeface="Brush Script MT" pitchFamily="66" charset="0"/>
            </a:endParaRPr>
          </a:p>
        </p:txBody>
      </p:sp>
      <p:pic>
        <p:nvPicPr>
          <p:cNvPr id="4" name="Contenidor de contingut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48680"/>
            <a:ext cx="3456384" cy="5530215"/>
          </a:xfrm>
        </p:spPr>
      </p:pic>
    </p:spTree>
    <p:extLst>
      <p:ext uri="{BB962C8B-B14F-4D97-AF65-F5344CB8AC3E}">
        <p14:creationId xmlns:p14="http://schemas.microsoft.com/office/powerpoint/2010/main" val="27863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latin typeface="Brush Script MT" pitchFamily="66" charset="0"/>
              </a:rPr>
              <a:t>Paula Franco </a:t>
            </a:r>
            <a:r>
              <a:rPr lang="ca-ES" dirty="0" err="1" smtClean="0">
                <a:latin typeface="Brush Script MT" pitchFamily="66" charset="0"/>
              </a:rPr>
              <a:t>Semitiel</a:t>
            </a:r>
            <a:endParaRPr lang="es-ES" dirty="0">
              <a:latin typeface="Brush Script MT" pitchFamily="66" charset="0"/>
            </a:endParaRPr>
          </a:p>
        </p:txBody>
      </p:sp>
      <p:pic>
        <p:nvPicPr>
          <p:cNvPr id="4" name="Contenidor de contingut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691" y="1988840"/>
            <a:ext cx="5465133" cy="3279080"/>
          </a:xfrm>
        </p:spPr>
      </p:pic>
    </p:spTree>
    <p:extLst>
      <p:ext uri="{BB962C8B-B14F-4D97-AF65-F5344CB8AC3E}">
        <p14:creationId xmlns:p14="http://schemas.microsoft.com/office/powerpoint/2010/main" val="19472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</Words>
  <Application>Microsoft Office PowerPoint</Application>
  <PresentationFormat>Presentació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5</vt:i4>
      </vt:variant>
    </vt:vector>
  </HeadingPairs>
  <TitlesOfParts>
    <vt:vector size="6" baseType="lpstr">
      <vt:lpstr>Tema de l'Office</vt:lpstr>
      <vt:lpstr>Me encontré en un prado verde</vt:lpstr>
      <vt:lpstr>Intacto, bien poblado de muchas flores</vt:lpstr>
      <vt:lpstr>Un lugar codiciable para el hombre  cansado.</vt:lpstr>
      <vt:lpstr>Gonzalo de Berceo</vt:lpstr>
      <vt:lpstr>Paula Franco Semitiel</vt:lpstr>
    </vt:vector>
  </TitlesOfParts>
  <Company>Departament d'Educació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encontré en un prado verde</dc:title>
  <dc:creator>TIC</dc:creator>
  <cp:lastModifiedBy>TIC</cp:lastModifiedBy>
  <cp:revision>4</cp:revision>
  <dcterms:created xsi:type="dcterms:W3CDTF">2013-01-16T13:09:19Z</dcterms:created>
  <dcterms:modified xsi:type="dcterms:W3CDTF">2013-01-17T12:58:07Z</dcterms:modified>
</cp:coreProperties>
</file>