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a"/>
              <a:t>Familia mea, gens mea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ca"/>
              <a:t>Skywalker - Amidala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5611100" x="5550269"/>
            <a:ext cy="760199" cx="3345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2400" lang="ca"/>
              <a:t>Andreu Punsola, 4t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a"/>
              <a:t>Ego sum Luke Skywalker</a:t>
            </a:r>
          </a:p>
        </p:txBody>
      </p:sp>
      <p:sp>
        <p:nvSpPr>
          <p:cNvPr id="31" name="Shape 31"/>
          <p:cNvSpPr/>
          <p:nvPr/>
        </p:nvSpPr>
        <p:spPr>
          <a:xfrm>
            <a:off y="1417637" x="2626238"/>
            <a:ext cy="5190529" cx="38915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a"/>
              <a:t>Leia Skywalker gemina mea est</a:t>
            </a:r>
          </a:p>
        </p:txBody>
      </p:sp>
      <p:sp>
        <p:nvSpPr>
          <p:cNvPr id="37" name="Shape 37"/>
          <p:cNvSpPr/>
          <p:nvPr/>
        </p:nvSpPr>
        <p:spPr>
          <a:xfrm>
            <a:off y="1417637" x="1360952"/>
            <a:ext cy="5087387" cx="642209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a"/>
              <a:t>Anakin Skywalker mihi pater est</a:t>
            </a:r>
          </a:p>
        </p:txBody>
      </p:sp>
      <p:sp>
        <p:nvSpPr>
          <p:cNvPr id="43" name="Shape 43"/>
          <p:cNvSpPr/>
          <p:nvPr/>
        </p:nvSpPr>
        <p:spPr>
          <a:xfrm>
            <a:off y="1536637" x="457200"/>
            <a:ext cy="3948355" cx="356764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 txBox="1"/>
          <p:nvPr/>
        </p:nvSpPr>
        <p:spPr>
          <a:xfrm>
            <a:off y="4952717" x="4364225"/>
            <a:ext cy="1566299" cx="4333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ca"/>
              <a:t>Sum ipse patrem te, ipse dixit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a"/>
              <a:t>Padme Amidala mea mater est, et regina Naboo est</a:t>
            </a:r>
          </a:p>
        </p:txBody>
      </p:sp>
      <p:sp>
        <p:nvSpPr>
          <p:cNvPr id="50" name="Shape 50"/>
          <p:cNvSpPr/>
          <p:nvPr/>
        </p:nvSpPr>
        <p:spPr>
          <a:xfrm>
            <a:off y="1347014" x="1042583"/>
            <a:ext cy="4985110" cx="705883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a"/>
              <a:t>Shmi Skywalker mea avia est, et servus illa</a:t>
            </a:r>
          </a:p>
        </p:txBody>
      </p:sp>
      <p:sp>
        <p:nvSpPr>
          <p:cNvPr id="56" name="Shape 56"/>
          <p:cNvSpPr/>
          <p:nvPr/>
        </p:nvSpPr>
        <p:spPr>
          <a:xfrm>
            <a:off y="1417637" x="2857500"/>
            <a:ext cy="4572000" cx="3429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